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791-B3C9-4FA8-8F64-C020F20384E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9769-5B55-4666-BC1D-6DF3C827B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8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791-B3C9-4FA8-8F64-C020F20384E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9769-5B55-4666-BC1D-6DF3C827B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3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791-B3C9-4FA8-8F64-C020F20384E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9769-5B55-4666-BC1D-6DF3C827B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7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791-B3C9-4FA8-8F64-C020F20384E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9769-5B55-4666-BC1D-6DF3C827B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791-B3C9-4FA8-8F64-C020F20384E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9769-5B55-4666-BC1D-6DF3C827B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7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791-B3C9-4FA8-8F64-C020F20384E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9769-5B55-4666-BC1D-6DF3C827B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0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791-B3C9-4FA8-8F64-C020F20384E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9769-5B55-4666-BC1D-6DF3C827B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7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791-B3C9-4FA8-8F64-C020F20384E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9769-5B55-4666-BC1D-6DF3C827B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5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791-B3C9-4FA8-8F64-C020F20384E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9769-5B55-4666-BC1D-6DF3C827B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2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791-B3C9-4FA8-8F64-C020F20384E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9769-5B55-4666-BC1D-6DF3C827B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2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791-B3C9-4FA8-8F64-C020F20384E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9769-5B55-4666-BC1D-6DF3C827B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2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92791-B3C9-4FA8-8F64-C020F20384E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09769-5B55-4666-BC1D-6DF3C827B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7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1002406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CHƯƠNG II 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THỜI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 DỰNG NƯỚC 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VĂN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LANG-ÂU LẠC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5718" y="3124200"/>
            <a:ext cx="62290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BÀI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10: 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8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324" y="228600"/>
            <a:ext cx="5943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endParaRPr lang="en-US" sz="2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211" y="877910"/>
            <a:ext cx="594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0732" y="1520714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thuỷ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trú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ven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028545"/>
            <a:ext cx="762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619259"/>
            <a:ext cx="594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mài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sảo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3082344"/>
            <a:ext cx="594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994" y="3617024"/>
            <a:ext cx="594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gốm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sảo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33270" y="4109503"/>
            <a:ext cx="762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13" y="4680466"/>
            <a:ext cx="762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4000 - 3500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38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80676"/>
            <a:ext cx="464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434" y="1567205"/>
            <a:ext cx="464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434" y="2209800"/>
            <a:ext cx="464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9434" y="2805448"/>
            <a:ext cx="464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gốm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2124770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324" y="228600"/>
            <a:ext cx="5943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endParaRPr lang="en-US" sz="2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5105400" y="1782648"/>
            <a:ext cx="304800" cy="1453687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62600" y="2509491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93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ThanhTuyen</dc:creator>
  <cp:lastModifiedBy>ThanhTuyen</cp:lastModifiedBy>
  <cp:revision>10</cp:revision>
  <dcterms:created xsi:type="dcterms:W3CDTF">2015-11-03T04:55:54Z</dcterms:created>
  <dcterms:modified xsi:type="dcterms:W3CDTF">2015-11-03T06:23:19Z</dcterms:modified>
</cp:coreProperties>
</file>